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B5BE0-D43F-4AFF-9A33-6FC6C3BC58D4}" v="144" dt="2022-02-13T16:18:2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  <a:cs typeface="Calibri Light"/>
              </a:rPr>
              <a:t>KHANS</a:t>
            </a:r>
            <a:endParaRPr lang="en-US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B3202F39-4B2C-4FDB-ADD6-6E3B924B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D22F865C-4A0C-4B26-9B15-152ED3B54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9E997B44-8C0A-4A48-A396-4F8707F83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8" y="685800"/>
            <a:ext cx="10820400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44370-63A4-4445-9EA7-73783ED1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73" y="1015410"/>
            <a:ext cx="8899450" cy="82709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bg1">
                    <a:alpha val="60000"/>
                  </a:schemeClr>
                </a:solidFill>
                <a:ea typeface="+mj-lt"/>
                <a:cs typeface="+mj-lt"/>
              </a:rPr>
              <a:t>Members</a:t>
            </a:r>
            <a:endParaRPr lang="en-US" sz="32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02EBA49-D18C-4918-88F2-C4AA81383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85"/>
          <a:stretch/>
        </p:blipFill>
        <p:spPr>
          <a:xfrm>
            <a:off x="1338987" y="2172114"/>
            <a:ext cx="1921925" cy="189720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2DCC34-9F66-4EDD-9DDC-C7A4EA261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4" r="3" b="12996"/>
          <a:stretch/>
        </p:blipFill>
        <p:spPr>
          <a:xfrm>
            <a:off x="3887272" y="2166281"/>
            <a:ext cx="1921925" cy="1909867"/>
          </a:xfrm>
          <a:prstGeom prst="rect">
            <a:avLst/>
          </a:prstGeom>
        </p:spPr>
      </p:pic>
      <p:pic>
        <p:nvPicPr>
          <p:cNvPr id="6" name="Picture 6" descr="A picture containing wall, person, indoor, clothing&#10;&#10;Description automatically generated">
            <a:extLst>
              <a:ext uri="{FF2B5EF4-FFF2-40B4-BE49-F238E27FC236}">
                <a16:creationId xmlns:a16="http://schemas.microsoft.com/office/drawing/2014/main" id="{0392F5AF-E156-4ED2-84E9-8226D8D80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7" b="1"/>
          <a:stretch/>
        </p:blipFill>
        <p:spPr>
          <a:xfrm>
            <a:off x="6435965" y="2188749"/>
            <a:ext cx="1884155" cy="1909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2ABAAC-591B-46DB-B627-1E12EBA35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6" r="22862" b="8"/>
          <a:stretch/>
        </p:blipFill>
        <p:spPr>
          <a:xfrm rot="5400000">
            <a:off x="8958912" y="2207700"/>
            <a:ext cx="1897675" cy="18841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2DCAB-4C34-490C-B595-21D3E847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687" y="4433778"/>
            <a:ext cx="7910623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Dimitar </a:t>
            </a:r>
            <a:r>
              <a:rPr lang="en-US" sz="1700" dirty="0" err="1">
                <a:solidFill>
                  <a:schemeClr val="bg1"/>
                </a:solidFill>
                <a:ea typeface="+mn-lt"/>
                <a:cs typeface="+mn-lt"/>
              </a:rPr>
              <a:t>Bodurov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 (Scrum Trainer) DTBodurov19@codingburgas.bg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Ivan Ivanov (Front-end Developer) IAIvanov19@codingburgas.bg</a:t>
            </a:r>
            <a:endParaRPr lang="en-US" sz="1700" dirty="0">
              <a:solidFill>
                <a:schemeClr val="bg1"/>
              </a:solidFill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Radoslav Ivanov (Back-end Developer) </a:t>
            </a:r>
            <a:r>
              <a:rPr lang="en-US" sz="1700" dirty="0" smtClean="0">
                <a:solidFill>
                  <a:schemeClr val="bg1"/>
                </a:solidFill>
                <a:ea typeface="+mn-lt"/>
                <a:cs typeface="+mn-lt"/>
              </a:rPr>
              <a:t>RGIvanov19@codingburgas.bg</a:t>
            </a:r>
            <a:endParaRPr lang="en-US" sz="17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700" dirty="0" err="1" smtClean="0">
                <a:solidFill>
                  <a:schemeClr val="bg1"/>
                </a:solidFill>
                <a:ea typeface="+mn-lt"/>
                <a:cs typeface="+mn-lt"/>
              </a:rPr>
              <a:t>Ioan</a:t>
            </a:r>
            <a:r>
              <a:rPr lang="en-US" sz="17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Dimitrov (Q&amp;A) IGDimitrov19@codingburgas.bg</a:t>
            </a:r>
            <a:endParaRPr lang="en-US" sz="17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7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0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4132-3AA4-4171-BED0-3755D4E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 </a:t>
            </a:r>
            <a:r>
              <a:rPr lang="en-US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programs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0D369761-5BEE-4603-990D-0CA33D81D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12" r="-1" b="14496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F124FEF-23B2-4F3B-8059-BD6E8F421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0" r="10573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88A782C-57FE-43D0-97DB-2A30B321C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425430-C694-4DDB-809C-62D759C3A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767" r="18779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5C9F852-20D7-42B6-8A31-18908D1B2A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8" r="1" b="1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296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F8C72-D2CA-4FDD-A37D-F01A228D7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  <a:cs typeface="Calibri Light"/>
              </a:rPr>
              <a:t>Stages of realization</a:t>
            </a:r>
            <a:endParaRPr lang="en-US" sz="7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551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68D7D03-D422-4FDB-9787-F4911E6B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2F89A-D185-4BC6-9D3E-16F97A5D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Project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3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0EEB7-A7CC-4C19-B46E-0C79A546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73475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Thank you for your attention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84D6B-254E-4ECA-9416-D239DAB40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662678" cy="972180"/>
          </a:xfrm>
        </p:spPr>
        <p:txBody>
          <a:bodyPr anchor="b"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rinning Face with No Fill">
            <a:extLst>
              <a:ext uri="{FF2B5EF4-FFF2-40B4-BE49-F238E27FC236}">
                <a16:creationId xmlns:a16="http://schemas.microsoft.com/office/drawing/2014/main" id="{DA8FC1B0-4E56-46F4-8E12-378471D4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KHANS</vt:lpstr>
      <vt:lpstr>Members</vt:lpstr>
      <vt:lpstr>Used  programs</vt:lpstr>
      <vt:lpstr>Stages of realization</vt:lpstr>
      <vt:lpstr>Project preview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Димитър Тодоров Бодуров</cp:lastModifiedBy>
  <cp:revision>78</cp:revision>
  <dcterms:created xsi:type="dcterms:W3CDTF">2022-02-13T15:51:48Z</dcterms:created>
  <dcterms:modified xsi:type="dcterms:W3CDTF">2022-02-13T16:26:38Z</dcterms:modified>
</cp:coreProperties>
</file>